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Rg st="1" end="11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7" d="100"/>
          <a:sy n="77" d="100"/>
        </p:scale>
        <p:origin x="-10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D611-7767-4F7C-AE48-FEBB2B71C575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5E22-E9B4-4D8B-9C39-9F97D11046B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D611-7767-4F7C-AE48-FEBB2B71C575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5E22-E9B4-4D8B-9C39-9F97D11046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D611-7767-4F7C-AE48-FEBB2B71C575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5E22-E9B4-4D8B-9C39-9F97D11046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D611-7767-4F7C-AE48-FEBB2B71C575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5E22-E9B4-4D8B-9C39-9F97D11046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D611-7767-4F7C-AE48-FEBB2B71C575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5E22-E9B4-4D8B-9C39-9F97D11046B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D611-7767-4F7C-AE48-FEBB2B71C575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5E22-E9B4-4D8B-9C39-9F97D11046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D611-7767-4F7C-AE48-FEBB2B71C575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5E22-E9B4-4D8B-9C39-9F97D11046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D611-7767-4F7C-AE48-FEBB2B71C575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5E22-E9B4-4D8B-9C39-9F97D11046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D611-7767-4F7C-AE48-FEBB2B71C575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5E22-E9B4-4D8B-9C39-9F97D11046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D611-7767-4F7C-AE48-FEBB2B71C575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5E22-E9B4-4D8B-9C39-9F97D11046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D611-7767-4F7C-AE48-FEBB2B71C575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2B5E22-E9B4-4D8B-9C39-9F97D11046B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78D611-7767-4F7C-AE48-FEBB2B71C575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2B5E22-E9B4-4D8B-9C39-9F97D11046BC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074758" y="476250"/>
            <a:ext cx="6241657" cy="504825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МАДОУ «Гармония»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619672" y="981075"/>
            <a:ext cx="6120680" cy="2808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     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Структурное подразделение№51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              Группа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«Земляничка» 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    творческая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мастерская 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«Малевичи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10" name="Picture 2" descr="C:\Users\Наталия\Downloads\DSC_85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23" y="2636912"/>
            <a:ext cx="2829472" cy="401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Наталия\Downloads\DSC_85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08920"/>
            <a:ext cx="3202944" cy="391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лия\AppData\Local\Microsoft\Windows\Temporary Internet Files\Content.IE5\CPBWID5F\OS1303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6671"/>
            <a:ext cx="2923526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аталия\AppData\Local\Microsoft\Windows\Temporary Internet Files\Content.IE5\8NB26BZV\AC_Ornament_Gold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96" y="2343250"/>
            <a:ext cx="1668781" cy="430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Наталия\AppData\Local\Microsoft\Windows\Temporary Internet Files\Content.IE5\CPBWID5F\Corner_Ornament_Gold_Up_Left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0" y="-53863"/>
            <a:ext cx="1945028" cy="175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78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аталия\Downloads\DSC_85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260648"/>
            <a:ext cx="4608511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Наталия\Downloads\DSC_8552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07525"/>
            <a:ext cx="5292080" cy="481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08104" y="260648"/>
            <a:ext cx="345638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Кроме того, </a:t>
            </a:r>
            <a:r>
              <a:rPr lang="ru-RU" sz="2000" dirty="0" smtClean="0"/>
              <a:t>рисование доставляет детям </a:t>
            </a:r>
            <a:r>
              <a:rPr lang="ru-RU" sz="2000" dirty="0"/>
              <a:t>радость, создают положительный настрой.  </a:t>
            </a:r>
          </a:p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72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1"/>
            <a:ext cx="8856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</a:t>
            </a:r>
            <a:r>
              <a:rPr lang="ru-RU" dirty="0" smtClean="0"/>
              <a:t>исование с использованием нетрадиционных способов изображения не утомляет дошкольников, а, напротив, у них сохраняется высокая активность, работоспособность на протяжении всего времени, отведенного на выполнение задания. Так же применение нетрадиционных способов рисования позволяет детям ощутить незабываемые положительные эмоции, раскрыть и обогатить свои творческие способности, а родителям порадоваться успехам своих детей.</a:t>
            </a:r>
            <a:endParaRPr lang="ru-RU" dirty="0"/>
          </a:p>
        </p:txBody>
      </p:sp>
      <p:pic>
        <p:nvPicPr>
          <p:cNvPr id="5123" name="Picture 3" descr="C:\Users\Наталия\Downloads\DSC_85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132856"/>
            <a:ext cx="828092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37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" y="476672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Мы открыли мастерскую.</a:t>
            </a:r>
          </a:p>
          <a:p>
            <a:r>
              <a:rPr lang="ru-RU" sz="2800" dirty="0" smtClean="0"/>
              <a:t>Полюбуйтесь - вот какую!</a:t>
            </a:r>
          </a:p>
          <a:p>
            <a:r>
              <a:rPr lang="ru-RU" sz="2800" dirty="0" smtClean="0"/>
              <a:t>Приглашаем всех учиться</a:t>
            </a:r>
          </a:p>
          <a:p>
            <a:r>
              <a:rPr lang="ru-RU" sz="2800" dirty="0" smtClean="0"/>
              <a:t>Вместе весело трудиться!</a:t>
            </a:r>
          </a:p>
          <a:p>
            <a:r>
              <a:rPr lang="ru-RU" sz="2800" dirty="0" smtClean="0"/>
              <a:t>Только смелый и упорный </a:t>
            </a:r>
          </a:p>
          <a:p>
            <a:r>
              <a:rPr lang="ru-RU" sz="2800" dirty="0" smtClean="0"/>
              <a:t>Доберется к цели бодро</a:t>
            </a:r>
            <a:endParaRPr lang="ru-RU" sz="2800" dirty="0"/>
          </a:p>
        </p:txBody>
      </p:sp>
      <p:pic>
        <p:nvPicPr>
          <p:cNvPr id="3074" name="Picture 2" descr="C:\Users\Наталия\Downloads\DSC_85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0987"/>
            <a:ext cx="4464495" cy="614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аталия\Downloads\DSC_8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54328"/>
            <a:ext cx="2808312" cy="354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81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Хочу представить вашему вниманию презентацию творческой мастерской «Малевичи»  в  моей мастерской можно все и рисовать и лепить . Использовать  не только  традиционные ,но и не  совсем привычные материалы и способы рисования и лепки . Надеюсь у меня  получилось создать атмосферу  дружескую и творческую ,чтобы  каждый  мог почувствовать себя настоящими художником</a:t>
            </a:r>
          </a:p>
        </p:txBody>
      </p:sp>
      <p:pic>
        <p:nvPicPr>
          <p:cNvPr id="2051" name="Picture 3" descr="C:\Users\Наталия\Downloads\DSC_85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33" y="2313062"/>
            <a:ext cx="7584875" cy="421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25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И  даже  если “первый блин” получится  комом, не беда , ведь всё способствует вдохновению: краски, палитры, разнообразие кисточек и других материалов.</a:t>
            </a:r>
            <a:endParaRPr lang="ru-RU" sz="2400" dirty="0"/>
          </a:p>
        </p:txBody>
      </p:sp>
      <p:pic>
        <p:nvPicPr>
          <p:cNvPr id="4098" name="Picture 2" descr="C:\Users\Наталия\Downloads\DSC_85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916832"/>
            <a:ext cx="6525357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Наталия\AppData\Local\Microsoft\Windows\Temporary Internet Files\Content.IE5\8NB26BZV\AC_Ornament_Gol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889" y="1758300"/>
            <a:ext cx="1130214" cy="496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талия\AppData\Local\Microsoft\Windows\Temporary Internet Files\Content.IE5\8NB26BZV\AC_Ornament_Gol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" y="1758300"/>
            <a:ext cx="1161311" cy="509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65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475252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«Истоки способностей и дарования детей –   </a:t>
            </a:r>
          </a:p>
          <a:p>
            <a:r>
              <a:rPr lang="ru-RU" sz="2800" dirty="0" smtClean="0"/>
              <a:t>на кончиках пальцев. От пальцев, образно</a:t>
            </a:r>
          </a:p>
          <a:p>
            <a:r>
              <a:rPr lang="ru-RU" sz="2800" dirty="0" smtClean="0"/>
              <a:t>говоря, идут тончайшие нити – ручейки,</a:t>
            </a:r>
          </a:p>
          <a:p>
            <a:r>
              <a:rPr lang="ru-RU" sz="2800" dirty="0" smtClean="0"/>
              <a:t>которые питают источники творчества мысли.</a:t>
            </a:r>
          </a:p>
          <a:p>
            <a:r>
              <a:rPr lang="ru-RU" sz="2800" dirty="0" smtClean="0"/>
              <a:t>Другими словами, чем больше мастерства  </a:t>
            </a:r>
          </a:p>
          <a:p>
            <a:r>
              <a:rPr lang="ru-RU" sz="2800" dirty="0" smtClean="0"/>
              <a:t>в детской руке, тем умнее ребенок».  </a:t>
            </a:r>
          </a:p>
          <a:p>
            <a:r>
              <a:rPr lang="ru-RU" sz="2800" dirty="0" smtClean="0"/>
              <a:t>В.А. Сухомлинский.</a:t>
            </a:r>
            <a:endParaRPr lang="ru-RU" sz="2800" dirty="0"/>
          </a:p>
        </p:txBody>
      </p:sp>
      <p:pic>
        <p:nvPicPr>
          <p:cNvPr id="6146" name="Picture 2" descr="C:\Users\Наталия\Downloads\DSC_85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468" y="216403"/>
            <a:ext cx="3551947" cy="638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аталия\AppData\Local\Microsoft\Windows\Temporary Internet Files\Content.IE5\8NB26BZV\ornament-1332804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661248"/>
            <a:ext cx="28803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75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Рисование и  лепка является одними из важнейших средств познания своих  возможностей и развития эстетического восприятия, так как оно связанно с самостоятельной  и    практической деятельностью ребенка.</a:t>
            </a:r>
            <a:endParaRPr lang="ru-RU" dirty="0"/>
          </a:p>
        </p:txBody>
      </p:sp>
      <p:pic>
        <p:nvPicPr>
          <p:cNvPr id="7170" name="Picture 2" descr="C:\Users\Наталия\Downloads\DSC_85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53" y="1268760"/>
            <a:ext cx="7677486" cy="543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45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1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Рисование нетрадиционными способами увлекательная, завораживающая деятельность, которая удивляет и восхищает детей. Дети с самого раннего возраста пытаются отразить свои впечатления об окружающем мире в своем изобразительном творчестве.</a:t>
            </a:r>
            <a:endParaRPr lang="ru-RU" dirty="0"/>
          </a:p>
        </p:txBody>
      </p:sp>
      <p:pic>
        <p:nvPicPr>
          <p:cNvPr id="8194" name="Picture 2" descr="C:\Users\Наталия\Downloads\DSC_8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56834"/>
            <a:ext cx="7128792" cy="494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78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Дошкольное детство – очень важный период в жизни детей. Именно в этом возрасте каждый ребенок представляет собой маленького исследователя, с радостью и удивлением открывающего для себя незнакомый и удивительный окружающий мир. Чем разнообразнее детская деятельность, тем успешнее реализуются его потенциальные возможности и первые проявления творчества.</a:t>
            </a:r>
            <a:endParaRPr lang="ru-RU" dirty="0"/>
          </a:p>
        </p:txBody>
      </p:sp>
      <p:pic>
        <p:nvPicPr>
          <p:cNvPr id="9218" name="Picture 2" descr="C:\Users\Наталия\Downloads\DSC_8550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099" y="1916832"/>
            <a:ext cx="6387825" cy="464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91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Рисование – это толчок к развитию воображения, проявлению самостоятельности, выражения индивидуальности.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7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Рисуя, ребенок развивает определенные способности: зрительную оценку формы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/>
              <a:t> умение ориентироваться в пространстве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/>
              <a:t> сенсорные эталоны.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/>
              <a:t> наглядно –образное мышление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dirty="0" smtClean="0"/>
          </a:p>
          <a:p>
            <a:r>
              <a:rPr lang="ru-RU" sz="2400" dirty="0" smtClean="0"/>
              <a:t>Развиваются специальные умения и навыки: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/>
              <a:t>зрительно-моторная координации </a:t>
            </a: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/>
              <a:t> развивать художественный вкус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/>
              <a:t>фантазию, наблюдательность и  </a:t>
            </a:r>
            <a:r>
              <a:rPr lang="ru-RU" sz="2400" dirty="0"/>
              <a:t>желание экспериментировать.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/>
              <a:t>развивать владение кистью руки(мелкая моторика), что очень поможет будущему школьнику. </a:t>
            </a:r>
          </a:p>
        </p:txBody>
      </p:sp>
    </p:spTree>
    <p:extLst>
      <p:ext uri="{BB962C8B-B14F-4D97-AF65-F5344CB8AC3E}">
        <p14:creationId xmlns:p14="http://schemas.microsoft.com/office/powerpoint/2010/main" val="94269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357</TotalTime>
  <Words>411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 МАДОУ «Гармония»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«Земляничка» кружок</dc:title>
  <dc:creator>Наталия</dc:creator>
  <cp:lastModifiedBy>Наталия</cp:lastModifiedBy>
  <cp:revision>28</cp:revision>
  <dcterms:created xsi:type="dcterms:W3CDTF">2017-10-09T19:03:06Z</dcterms:created>
  <dcterms:modified xsi:type="dcterms:W3CDTF">2017-10-18T14:43:49Z</dcterms:modified>
</cp:coreProperties>
</file>