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7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9D0E0-5EE5-4482-B3E2-9B382904521D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B98C1-A6C4-413E-83B6-55CE3745E8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E161E-4CED-4879-8908-64E1DD6C60B8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03AD2-EDB3-45FB-A378-09671FB6C3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E09CE-474D-4630-9988-8259B465F52A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DF7A4-C714-4C98-99D7-FC389625BB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15E4B-C413-4BDB-BBB3-EEC9A038C2F0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4305F-8B30-4A25-83F3-677E9CD542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B368-29BD-43F5-8D7E-85E9285BCCAA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A904C-7B98-4DB0-8C6A-F811E20FE1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8E745-8BA0-4640-901A-4382A80C2A53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3FAA7-4FC4-4F03-9387-29C31C6E2D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7FFD9-38B4-4894-B889-AD0DA9BCA676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EFCB8-DD2E-4E3B-85CE-A0CB9C8917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4B24F-1596-4685-82D4-B26FEA4242EF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E72C4-B863-4B1A-A3F2-F5A8F0F773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DFA6-E17B-4497-883A-6AA417690D50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4ED26-7D3C-4E3E-89F3-2D99351B0E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987FA-C3AB-49D1-86B2-6BC6D8FCDC91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8DD15-0C54-4C9A-B685-8DDEB4F3E3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E3F37-C5E0-48D9-A71B-38B0BA5B9893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98F27-0796-45C6-8A11-E4D31182AA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6743EB-2EA6-4F22-98A8-91E73B797695}" type="datetimeFigureOut">
              <a:rPr lang="ru-RU"/>
              <a:pPr>
                <a:defRPr/>
              </a:pPr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57AD944-FCD1-4301-8E80-6D38897C0C0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DG_AEy_3t2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47422" y="1831364"/>
            <a:ext cx="9144000" cy="2387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«Мы знаем правила дорожного движения»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51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14311" y="4934127"/>
            <a:ext cx="9144000" cy="1655762"/>
          </a:xfrm>
        </p:spPr>
        <p:txBody>
          <a:bodyPr/>
          <a:lstStyle/>
          <a:p>
            <a:pPr algn="r"/>
            <a:r>
              <a:rPr lang="ru-RU" b="1" dirty="0" smtClean="0">
                <a:latin typeface="Calibri"/>
              </a:rPr>
              <a:t>Воспитатели: Кузьмина </a:t>
            </a:r>
            <a:r>
              <a:rPr lang="ru-RU" b="1" dirty="0">
                <a:latin typeface="Calibri"/>
              </a:rPr>
              <a:t>Екатерина </a:t>
            </a:r>
            <a:r>
              <a:rPr lang="ru-RU" b="1" dirty="0" smtClean="0">
                <a:latin typeface="Calibri"/>
              </a:rPr>
              <a:t>Александровна,</a:t>
            </a:r>
          </a:p>
          <a:p>
            <a:pPr algn="r"/>
            <a:r>
              <a:rPr lang="ru-RU" b="1" dirty="0" smtClean="0">
                <a:latin typeface="Calibri"/>
              </a:rPr>
              <a:t>Новгородцева Юлия Геннадьевна</a:t>
            </a:r>
            <a:endParaRPr lang="ru-RU" dirty="0" smtClean="0"/>
          </a:p>
        </p:txBody>
      </p:sp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10668000" y="207818"/>
            <a:ext cx="1302327" cy="568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1524000" y="926971"/>
            <a:ext cx="9144000" cy="18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Муниципальное автономное дошкольное образовательное  учреждение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 Новоуральского городского округа –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детский сад  комбинированного вида «Гармония»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структурное подразделение –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детский сад N 51 «</a:t>
            </a:r>
            <a:r>
              <a:rPr lang="ru-RU" sz="2000" dirty="0" err="1">
                <a:solidFill>
                  <a:srgbClr val="002060"/>
                </a:solidFill>
              </a:rPr>
              <a:t>Лесовичок</a:t>
            </a:r>
            <a:r>
              <a:rPr lang="ru-RU" sz="2000" dirty="0">
                <a:solidFill>
                  <a:srgbClr val="002060"/>
                </a:solidFill>
              </a:rPr>
              <a:t>»</a:t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078" y="883104"/>
            <a:ext cx="4253097" cy="320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9185" y="883104"/>
            <a:ext cx="3275273" cy="35714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3946" y="3716990"/>
            <a:ext cx="3815120" cy="2618496"/>
          </a:xfrm>
          <a:prstGeom prst="rect">
            <a:avLst/>
          </a:prstGeom>
        </p:spPr>
      </p:pic>
      <p:grpSp>
        <p:nvGrpSpPr>
          <p:cNvPr id="22" name="вод1"/>
          <p:cNvGrpSpPr/>
          <p:nvPr/>
        </p:nvGrpSpPr>
        <p:grpSpPr>
          <a:xfrm>
            <a:off x="616037" y="883104"/>
            <a:ext cx="1158068" cy="1295400"/>
            <a:chOff x="616037" y="883104"/>
            <a:chExt cx="1158068" cy="1295400"/>
          </a:xfrm>
        </p:grpSpPr>
        <p:sp>
          <p:nvSpPr>
            <p:cNvPr id="7" name="Ромб 6"/>
            <p:cNvSpPr/>
            <p:nvPr/>
          </p:nvSpPr>
          <p:spPr>
            <a:xfrm>
              <a:off x="616037" y="883104"/>
              <a:ext cx="1158068" cy="1295400"/>
            </a:xfrm>
            <a:prstGeom prst="diamond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7711" y="1373424"/>
              <a:ext cx="10263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водитель</a:t>
              </a:r>
              <a:endParaRPr lang="ru-RU" sz="1400" dirty="0"/>
            </a:p>
          </p:txBody>
        </p:sp>
      </p:grpSp>
      <p:grpSp>
        <p:nvGrpSpPr>
          <p:cNvPr id="21" name="пеш1"/>
          <p:cNvGrpSpPr/>
          <p:nvPr/>
        </p:nvGrpSpPr>
        <p:grpSpPr>
          <a:xfrm>
            <a:off x="354416" y="2178504"/>
            <a:ext cx="1158068" cy="1295400"/>
            <a:chOff x="354416" y="2178504"/>
            <a:chExt cx="1158068" cy="1295400"/>
          </a:xfrm>
        </p:grpSpPr>
        <p:sp>
          <p:nvSpPr>
            <p:cNvPr id="8" name="Ромб 7"/>
            <p:cNvSpPr/>
            <p:nvPr/>
          </p:nvSpPr>
          <p:spPr>
            <a:xfrm>
              <a:off x="354416" y="2178504"/>
              <a:ext cx="1158068" cy="1295400"/>
            </a:xfrm>
            <a:prstGeom prst="diamond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6090" y="2668824"/>
              <a:ext cx="10263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пешеход</a:t>
              </a:r>
              <a:endParaRPr lang="ru-RU" sz="1400" dirty="0"/>
            </a:p>
          </p:txBody>
        </p:sp>
      </p:grpSp>
      <p:grpSp>
        <p:nvGrpSpPr>
          <p:cNvPr id="25" name="вод3"/>
          <p:cNvGrpSpPr/>
          <p:nvPr/>
        </p:nvGrpSpPr>
        <p:grpSpPr>
          <a:xfrm>
            <a:off x="3045130" y="4067813"/>
            <a:ext cx="1158068" cy="1295400"/>
            <a:chOff x="3045130" y="4067813"/>
            <a:chExt cx="1158068" cy="1295400"/>
          </a:xfrm>
        </p:grpSpPr>
        <p:sp>
          <p:nvSpPr>
            <p:cNvPr id="11" name="Ромб 10"/>
            <p:cNvSpPr/>
            <p:nvPr/>
          </p:nvSpPr>
          <p:spPr>
            <a:xfrm>
              <a:off x="3045130" y="4067813"/>
              <a:ext cx="1158068" cy="1295400"/>
            </a:xfrm>
            <a:prstGeom prst="diamond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10967" y="4561624"/>
              <a:ext cx="10263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водитель</a:t>
              </a:r>
              <a:endParaRPr lang="ru-RU" sz="1400" dirty="0"/>
            </a:p>
          </p:txBody>
        </p:sp>
      </p:grpSp>
      <p:grpSp>
        <p:nvGrpSpPr>
          <p:cNvPr id="26" name="пас3"/>
          <p:cNvGrpSpPr/>
          <p:nvPr/>
        </p:nvGrpSpPr>
        <p:grpSpPr>
          <a:xfrm>
            <a:off x="2791219" y="5363213"/>
            <a:ext cx="1158068" cy="1295400"/>
            <a:chOff x="2791219" y="5363213"/>
            <a:chExt cx="1158068" cy="1295400"/>
          </a:xfrm>
        </p:grpSpPr>
        <p:sp>
          <p:nvSpPr>
            <p:cNvPr id="12" name="Ромб 11"/>
            <p:cNvSpPr/>
            <p:nvPr/>
          </p:nvSpPr>
          <p:spPr>
            <a:xfrm>
              <a:off x="2791219" y="5363213"/>
              <a:ext cx="1158068" cy="1295400"/>
            </a:xfrm>
            <a:prstGeom prst="diamond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57055" y="5864616"/>
              <a:ext cx="1092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Пассажир </a:t>
              </a:r>
              <a:endParaRPr lang="ru-RU" sz="1400" dirty="0"/>
            </a:p>
          </p:txBody>
        </p:sp>
      </p:grpSp>
      <p:grpSp>
        <p:nvGrpSpPr>
          <p:cNvPr id="23" name="пеш2"/>
          <p:cNvGrpSpPr/>
          <p:nvPr/>
        </p:nvGrpSpPr>
        <p:grpSpPr>
          <a:xfrm>
            <a:off x="6209803" y="883104"/>
            <a:ext cx="1158068" cy="1295400"/>
            <a:chOff x="6209803" y="883104"/>
            <a:chExt cx="1158068" cy="1295400"/>
          </a:xfrm>
        </p:grpSpPr>
        <p:sp>
          <p:nvSpPr>
            <p:cNvPr id="15" name="Ромб 14"/>
            <p:cNvSpPr/>
            <p:nvPr/>
          </p:nvSpPr>
          <p:spPr>
            <a:xfrm>
              <a:off x="6209803" y="883104"/>
              <a:ext cx="1158068" cy="1295400"/>
            </a:xfrm>
            <a:prstGeom prst="diamond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00074" y="1359226"/>
              <a:ext cx="10263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пешеход</a:t>
              </a:r>
              <a:endParaRPr lang="ru-RU" sz="1400" dirty="0"/>
            </a:p>
          </p:txBody>
        </p:sp>
      </p:grpSp>
      <p:grpSp>
        <p:nvGrpSpPr>
          <p:cNvPr id="24" name="пас 2"/>
          <p:cNvGrpSpPr/>
          <p:nvPr/>
        </p:nvGrpSpPr>
        <p:grpSpPr>
          <a:xfrm>
            <a:off x="5816508" y="2021124"/>
            <a:ext cx="1158068" cy="1295400"/>
            <a:chOff x="5816508" y="2021124"/>
            <a:chExt cx="1158068" cy="1295400"/>
          </a:xfrm>
        </p:grpSpPr>
        <p:sp>
          <p:nvSpPr>
            <p:cNvPr id="16" name="Ромб 15"/>
            <p:cNvSpPr/>
            <p:nvPr/>
          </p:nvSpPr>
          <p:spPr>
            <a:xfrm>
              <a:off x="5816508" y="2021124"/>
              <a:ext cx="1158068" cy="1295400"/>
            </a:xfrm>
            <a:prstGeom prst="diamond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82345" y="2480575"/>
              <a:ext cx="10263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пассажир</a:t>
              </a:r>
              <a:endParaRPr lang="ru-RU" sz="1400" dirty="0"/>
            </a:p>
          </p:txBody>
        </p:sp>
      </p:grpSp>
      <p:sp>
        <p:nvSpPr>
          <p:cNvPr id="27" name="Стрелка вправо 26">
            <a:hlinkClick r:id="rId7" action="ppaction://hlinksldjump"/>
          </p:cNvPr>
          <p:cNvSpPr/>
          <p:nvPr/>
        </p:nvSpPr>
        <p:spPr>
          <a:xfrm>
            <a:off x="10668000" y="207818"/>
            <a:ext cx="1302327" cy="568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81992" y="312178"/>
            <a:ext cx="7093628" cy="63380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52509" y="512618"/>
            <a:ext cx="3962400" cy="997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какой цвет можно </a:t>
            </a:r>
            <a:r>
              <a:rPr lang="ru-RU" dirty="0" smtClean="0"/>
              <a:t>совершать </a:t>
            </a:r>
            <a:r>
              <a:rPr lang="ru-RU" dirty="0" smtClean="0"/>
              <a:t>движение?</a:t>
            </a:r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2340430" y="4365172"/>
            <a:ext cx="1121229" cy="1099458"/>
          </a:xfrm>
          <a:prstGeom prst="ellipse">
            <a:avLst/>
          </a:prstGeom>
          <a:solidFill>
            <a:srgbClr val="0A781C"/>
          </a:solidFill>
          <a:ln>
            <a:solidFill>
              <a:srgbClr val="0A7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ел1"/>
          <p:cNvSpPr/>
          <p:nvPr/>
        </p:nvSpPr>
        <p:spPr>
          <a:xfrm>
            <a:off x="8206839" y="1600201"/>
            <a:ext cx="516577" cy="4789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р ж 1"/>
          <p:cNvSpPr/>
          <p:nvPr/>
        </p:nvSpPr>
        <p:spPr>
          <a:xfrm>
            <a:off x="9651670" y="1600201"/>
            <a:ext cx="516577" cy="47897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р 1"/>
          <p:cNvSpPr/>
          <p:nvPr/>
        </p:nvSpPr>
        <p:spPr>
          <a:xfrm>
            <a:off x="11109366" y="1600201"/>
            <a:ext cx="516577" cy="4789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340430" y="2852057"/>
            <a:ext cx="1121229" cy="115388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340429" y="1338942"/>
            <a:ext cx="1121229" cy="12300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952509" y="2353293"/>
            <a:ext cx="3962400" cy="997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 какой цвет запрещено двигаться?</a:t>
            </a:r>
            <a:endParaRPr lang="ru-RU" dirty="0"/>
          </a:p>
        </p:txBody>
      </p:sp>
      <p:sp>
        <p:nvSpPr>
          <p:cNvPr id="12" name="зел 2"/>
          <p:cNvSpPr/>
          <p:nvPr/>
        </p:nvSpPr>
        <p:spPr>
          <a:xfrm>
            <a:off x="8206839" y="3537858"/>
            <a:ext cx="516577" cy="4789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желт 2"/>
          <p:cNvSpPr/>
          <p:nvPr/>
        </p:nvSpPr>
        <p:spPr>
          <a:xfrm>
            <a:off x="9651670" y="3537858"/>
            <a:ext cx="516577" cy="47897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р2"/>
          <p:cNvSpPr/>
          <p:nvPr/>
        </p:nvSpPr>
        <p:spPr>
          <a:xfrm>
            <a:off x="11109366" y="3537858"/>
            <a:ext cx="516577" cy="4789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952509" y="4203866"/>
            <a:ext cx="3962400" cy="997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Какой цвет говорит внимание?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8206839" y="5464630"/>
            <a:ext cx="516577" cy="4789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ж3"/>
          <p:cNvSpPr/>
          <p:nvPr/>
        </p:nvSpPr>
        <p:spPr>
          <a:xfrm>
            <a:off x="9651670" y="5464630"/>
            <a:ext cx="516577" cy="47897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1109366" y="5464630"/>
            <a:ext cx="516577" cy="4789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>
            <a:hlinkClick r:id="rId5" action="ppaction://hlinksldjump"/>
          </p:cNvPr>
          <p:cNvSpPr/>
          <p:nvPr/>
        </p:nvSpPr>
        <p:spPr>
          <a:xfrm>
            <a:off x="235527" y="125142"/>
            <a:ext cx="1302327" cy="568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8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087091" y="3740727"/>
            <a:ext cx="5555673" cy="138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4087091" y="2050473"/>
            <a:ext cx="5555673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8574" y="-128925"/>
            <a:ext cx="7090263" cy="6340390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087090" y="5444835"/>
            <a:ext cx="5555673" cy="138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61709" y="1080655"/>
            <a:ext cx="453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 должны выполнить аппликацию по образцу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361709" y="2394939"/>
            <a:ext cx="453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Собрать </a:t>
            </a:r>
            <a:r>
              <a:rPr lang="ru-RU" dirty="0" smtClean="0"/>
              <a:t>из </a:t>
            </a:r>
            <a:r>
              <a:rPr lang="en-US" dirty="0" smtClean="0"/>
              <a:t>LEGO</a:t>
            </a:r>
            <a:r>
              <a:rPr lang="ru-RU" dirty="0" smtClean="0"/>
              <a:t>-конструктора машинку.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361709" y="4184163"/>
            <a:ext cx="453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Проложить </a:t>
            </a:r>
            <a:r>
              <a:rPr lang="ru-RU" dirty="0" smtClean="0"/>
              <a:t>маршрут к выходу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91891" y="110836"/>
            <a:ext cx="6289964" cy="67887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Ребята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светофор предлагает вам три задания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9642763" y="568036"/>
            <a:ext cx="0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трелка вправо 11">
            <a:hlinkClick r:id="rId3" action="ppaction://hlinksldjump"/>
          </p:cNvPr>
          <p:cNvSpPr/>
          <p:nvPr/>
        </p:nvSpPr>
        <p:spPr>
          <a:xfrm>
            <a:off x="10356272" y="6174200"/>
            <a:ext cx="1302327" cy="568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47192" t="12887" r="6195" b="10637"/>
          <a:stretch/>
        </p:blipFill>
        <p:spPr>
          <a:xfrm>
            <a:off x="10907190" y="789709"/>
            <a:ext cx="1149928" cy="14131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22352" t="47015" r="56432" b="11443"/>
          <a:stretch/>
        </p:blipFill>
        <p:spPr>
          <a:xfrm>
            <a:off x="9984030" y="881948"/>
            <a:ext cx="831274" cy="1219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13182" t="13485" r="13182" b="28333"/>
          <a:stretch/>
        </p:blipFill>
        <p:spPr>
          <a:xfrm>
            <a:off x="9946129" y="2429773"/>
            <a:ext cx="1846984" cy="10945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5667" y="3974822"/>
            <a:ext cx="1662932" cy="22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1746" y="942109"/>
            <a:ext cx="6289964" cy="8756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Перед тем как вы начнёте делать задания мы с вами разомнёмся. </a:t>
            </a:r>
            <a:r>
              <a:rPr lang="ru-RU" dirty="0" smtClean="0">
                <a:solidFill>
                  <a:srgbClr val="FF0000"/>
                </a:solidFill>
              </a:rPr>
              <a:t>Перейдите по ссылки на видео, после выполнения вернитесь обратно в данную программу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616" y="487266"/>
            <a:ext cx="2208257" cy="1330475"/>
          </a:xfrm>
          <a:prstGeom prst="rect">
            <a:avLst/>
          </a:prstGeo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501745" y="6109854"/>
            <a:ext cx="1302327" cy="568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YouTube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2" b="32965"/>
          <a:stretch/>
        </p:blipFill>
        <p:spPr bwMode="auto">
          <a:xfrm>
            <a:off x="4066976" y="2468937"/>
            <a:ext cx="2376264" cy="89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hlinkClick r:id="rId4"/>
          </p:cNvPr>
          <p:cNvSpPr txBox="1"/>
          <p:nvPr/>
        </p:nvSpPr>
        <p:spPr>
          <a:xfrm>
            <a:off x="2881746" y="3488267"/>
            <a:ext cx="555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https://www.youtube.com/watch?v=DG_AEy_3t2g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2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513075"/>
            <a:ext cx="3494314" cy="470436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 algn="just"/>
            <a:r>
              <a:rPr lang="ru-RU" dirty="0" smtClean="0">
                <a:solidFill>
                  <a:srgbClr val="FF0000"/>
                </a:solidFill>
              </a:rPr>
              <a:t>Дорожные </a:t>
            </a:r>
            <a:r>
              <a:rPr lang="ru-RU" dirty="0">
                <a:solidFill>
                  <a:srgbClr val="FF0000"/>
                </a:solidFill>
              </a:rPr>
              <a:t>знаки нужны для того, чтобы улица могла «разговаривать» с водителями и пешеходами понятным им языком. </a:t>
            </a:r>
            <a:r>
              <a:rPr lang="ru-RU" dirty="0" smtClean="0">
                <a:solidFill>
                  <a:srgbClr val="FF0000"/>
                </a:solidFill>
              </a:rPr>
              <a:t>Они </a:t>
            </a:r>
            <a:r>
              <a:rPr lang="ru-RU" dirty="0">
                <a:solidFill>
                  <a:srgbClr val="FF0000"/>
                </a:solidFill>
              </a:rPr>
              <a:t>разного цвета и разной формы. Это не случайно. </a:t>
            </a:r>
            <a:r>
              <a:rPr lang="ru-RU" dirty="0" smtClean="0">
                <a:solidFill>
                  <a:srgbClr val="FF0000"/>
                </a:solidFill>
              </a:rPr>
              <a:t>Все </a:t>
            </a:r>
            <a:r>
              <a:rPr lang="ru-RU" dirty="0">
                <a:solidFill>
                  <a:srgbClr val="FF0000"/>
                </a:solidFill>
              </a:rPr>
              <a:t>дорожные знаки делятся на предупреждающие, запрещающие, предписывающие, информационные знаки, знаки приоритета, знаки сервиса, знаки особых предписаний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552" y="590140"/>
            <a:ext cx="3220482" cy="2275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14" y="3391094"/>
            <a:ext cx="3574933" cy="26827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106" y="451588"/>
            <a:ext cx="2714453" cy="2865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552" y="3316844"/>
            <a:ext cx="3366809" cy="23021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800" y="5519057"/>
            <a:ext cx="3494314" cy="80872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 algn="just"/>
            <a:r>
              <a:rPr lang="ru-RU" dirty="0" smtClean="0">
                <a:solidFill>
                  <a:srgbClr val="FF0000"/>
                </a:solidFill>
              </a:rPr>
              <a:t>Ребята, рассмотрите внимательно знаки, чем они отличаются друг от друга?</a:t>
            </a:r>
            <a:endParaRPr lang="ru-RU" dirty="0"/>
          </a:p>
        </p:txBody>
      </p:sp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10501745" y="6109854"/>
            <a:ext cx="1302327" cy="568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80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1746" y="942109"/>
            <a:ext cx="6289964" cy="67887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Найти информационно-указательные знаки 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1861456"/>
            <a:ext cx="5018314" cy="447403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3885" y="2046515"/>
            <a:ext cx="3777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информационно-указательные знаки </a:t>
            </a:r>
            <a:endParaRPr lang="ru-RU" dirty="0"/>
          </a:p>
        </p:txBody>
      </p:sp>
      <p:pic>
        <p:nvPicPr>
          <p:cNvPr id="7" name="н авт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10920" r="83766" b="62640"/>
          <a:stretch/>
        </p:blipFill>
        <p:spPr>
          <a:xfrm>
            <a:off x="6302829" y="2383971"/>
            <a:ext cx="827314" cy="1066800"/>
          </a:xfrm>
          <a:prstGeom prst="rect">
            <a:avLst/>
          </a:prstGeom>
        </p:spPr>
      </p:pic>
      <p:pic>
        <p:nvPicPr>
          <p:cNvPr id="10" name="н пеш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5" t="10836" r="6036" b="65152"/>
          <a:stretch/>
        </p:blipFill>
        <p:spPr>
          <a:xfrm>
            <a:off x="9100457" y="3200400"/>
            <a:ext cx="968829" cy="968829"/>
          </a:xfrm>
          <a:prstGeom prst="rect">
            <a:avLst/>
          </a:prstGeom>
        </p:spPr>
      </p:pic>
      <p:pic>
        <p:nvPicPr>
          <p:cNvPr id="11" name="пеш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5" t="10836" r="6036" b="65152"/>
          <a:stretch/>
        </p:blipFill>
        <p:spPr>
          <a:xfrm>
            <a:off x="1225013" y="2675782"/>
            <a:ext cx="1549978" cy="1549978"/>
          </a:xfrm>
          <a:prstGeom prst="rect">
            <a:avLst/>
          </a:prstGeom>
        </p:spPr>
      </p:pic>
      <p:pic>
        <p:nvPicPr>
          <p:cNvPr id="12" name="авто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10920" r="83766" b="62640"/>
          <a:stretch/>
        </p:blipFill>
        <p:spPr>
          <a:xfrm>
            <a:off x="1759279" y="4260281"/>
            <a:ext cx="1359478" cy="1753012"/>
          </a:xfrm>
          <a:prstGeom prst="rect">
            <a:avLst/>
          </a:prstGeom>
        </p:spPr>
      </p:pic>
      <p:pic>
        <p:nvPicPr>
          <p:cNvPr id="13" name="н пер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t="56432" r="80936" b="19556"/>
          <a:stretch/>
        </p:blipFill>
        <p:spPr>
          <a:xfrm>
            <a:off x="7260771" y="4419600"/>
            <a:ext cx="968829" cy="968829"/>
          </a:xfrm>
          <a:prstGeom prst="rect">
            <a:avLst/>
          </a:prstGeom>
        </p:spPr>
      </p:pic>
      <p:pic>
        <p:nvPicPr>
          <p:cNvPr id="14" name="пер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t="56432" r="80936" b="19556"/>
          <a:stretch/>
        </p:blipFill>
        <p:spPr>
          <a:xfrm>
            <a:off x="3887437" y="2859734"/>
            <a:ext cx="1400547" cy="1400547"/>
          </a:xfrm>
          <a:prstGeom prst="rect">
            <a:avLst/>
          </a:prstGeom>
        </p:spPr>
      </p:pic>
      <p:pic>
        <p:nvPicPr>
          <p:cNvPr id="15" name="н парк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8" t="11574" r="27193" b="64414"/>
          <a:stretch/>
        </p:blipFill>
        <p:spPr>
          <a:xfrm>
            <a:off x="9584871" y="1077686"/>
            <a:ext cx="968829" cy="968829"/>
          </a:xfrm>
          <a:prstGeom prst="rect">
            <a:avLst/>
          </a:prstGeom>
        </p:spPr>
      </p:pic>
      <p:pic>
        <p:nvPicPr>
          <p:cNvPr id="16" name="парк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8" t="11574" r="27193" b="64414"/>
          <a:stretch/>
        </p:blipFill>
        <p:spPr>
          <a:xfrm>
            <a:off x="3846367" y="4631872"/>
            <a:ext cx="1513114" cy="15131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37351" t="9674" r="34905" b="48872"/>
          <a:stretch/>
        </p:blipFill>
        <p:spPr>
          <a:xfrm>
            <a:off x="7318912" y="1788225"/>
            <a:ext cx="1246909" cy="13161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l="35193" t="54619" r="37063" b="3927"/>
          <a:stretch/>
        </p:blipFill>
        <p:spPr>
          <a:xfrm>
            <a:off x="8493084" y="4537611"/>
            <a:ext cx="1246909" cy="13161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3" t="52608" r="29217" b="30427"/>
          <a:stretch/>
        </p:blipFill>
        <p:spPr>
          <a:xfrm>
            <a:off x="9985663" y="4281178"/>
            <a:ext cx="1136073" cy="10529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0" t="52162" r="51600" b="30873"/>
          <a:stretch/>
        </p:blipFill>
        <p:spPr>
          <a:xfrm>
            <a:off x="5787487" y="4960347"/>
            <a:ext cx="1136073" cy="10529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3" t="19388" r="49386" b="53214"/>
          <a:stretch/>
        </p:blipFill>
        <p:spPr>
          <a:xfrm>
            <a:off x="5834618" y="3708482"/>
            <a:ext cx="1180483" cy="12446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1" t="17863" r="4298" b="54739"/>
          <a:stretch/>
        </p:blipFill>
        <p:spPr>
          <a:xfrm>
            <a:off x="7258298" y="3139683"/>
            <a:ext cx="1180483" cy="12446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56900" r="51216" b="15702"/>
          <a:stretch/>
        </p:blipFill>
        <p:spPr>
          <a:xfrm>
            <a:off x="9478923" y="1958574"/>
            <a:ext cx="1180483" cy="1244641"/>
          </a:xfrm>
          <a:prstGeom prst="rect">
            <a:avLst/>
          </a:prstGeom>
        </p:spPr>
      </p:pic>
      <p:sp>
        <p:nvSpPr>
          <p:cNvPr id="21" name="Стрелка вправо 20">
            <a:hlinkClick r:id="rId8" action="ppaction://hlinksldjump"/>
          </p:cNvPr>
          <p:cNvSpPr/>
          <p:nvPr/>
        </p:nvSpPr>
        <p:spPr>
          <a:xfrm>
            <a:off x="10501745" y="6109854"/>
            <a:ext cx="1302327" cy="568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85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1746" y="942109"/>
            <a:ext cx="6289964" cy="67887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Найти запрещающие знаки 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74073" y="1898073"/>
            <a:ext cx="5278582" cy="455814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7964" y="2175163"/>
            <a:ext cx="299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Запрещающие знаки</a:t>
            </a:r>
            <a:endParaRPr lang="ru-RU" dirty="0"/>
          </a:p>
        </p:txBody>
      </p:sp>
      <p:pic>
        <p:nvPicPr>
          <p:cNvPr id="19" name="н пеш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5" t="10836" r="6036" b="65152"/>
          <a:stretch/>
        </p:blipFill>
        <p:spPr>
          <a:xfrm>
            <a:off x="9100457" y="3200400"/>
            <a:ext cx="968829" cy="968829"/>
          </a:xfrm>
          <a:prstGeom prst="rect">
            <a:avLst/>
          </a:prstGeom>
        </p:spPr>
      </p:pic>
      <p:pic>
        <p:nvPicPr>
          <p:cNvPr id="20" name="н парк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8" t="11574" r="27193" b="64414"/>
          <a:stretch/>
        </p:blipFill>
        <p:spPr>
          <a:xfrm>
            <a:off x="9584871" y="1077686"/>
            <a:ext cx="968829" cy="96882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/>
          <a:srcRect l="37351" t="9674" r="34905" b="48872"/>
          <a:stretch/>
        </p:blipFill>
        <p:spPr>
          <a:xfrm>
            <a:off x="7318912" y="1788225"/>
            <a:ext cx="1246909" cy="131618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/>
          <a:srcRect l="35193" t="54619" r="37063" b="3927"/>
          <a:stretch/>
        </p:blipFill>
        <p:spPr>
          <a:xfrm>
            <a:off x="7942366" y="4575957"/>
            <a:ext cx="1246909" cy="131618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3" t="52608" r="29217" b="30427"/>
          <a:stretch/>
        </p:blipFill>
        <p:spPr>
          <a:xfrm>
            <a:off x="9523333" y="4357100"/>
            <a:ext cx="1136073" cy="1052946"/>
          </a:xfrm>
          <a:prstGeom prst="rect">
            <a:avLst/>
          </a:prstGeom>
        </p:spPr>
      </p:pic>
      <p:pic>
        <p:nvPicPr>
          <p:cNvPr id="24" name="з гуд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1" t="17863" r="4298" b="54739"/>
          <a:stretch/>
        </p:blipFill>
        <p:spPr>
          <a:xfrm>
            <a:off x="7258298" y="3139683"/>
            <a:ext cx="1180483" cy="1244641"/>
          </a:xfrm>
          <a:prstGeom prst="rect">
            <a:avLst/>
          </a:prstGeom>
        </p:spPr>
      </p:pic>
      <p:pic>
        <p:nvPicPr>
          <p:cNvPr id="25" name="з пеш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56900" r="51216" b="15702"/>
          <a:stretch/>
        </p:blipFill>
        <p:spPr>
          <a:xfrm>
            <a:off x="9550479" y="2171351"/>
            <a:ext cx="1180483" cy="1244641"/>
          </a:xfrm>
          <a:prstGeom prst="rect">
            <a:avLst/>
          </a:prstGeom>
        </p:spPr>
      </p:pic>
      <p:pic>
        <p:nvPicPr>
          <p:cNvPr id="26" name="з кир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3" t="19388" r="49386" b="53214"/>
          <a:stretch/>
        </p:blipFill>
        <p:spPr>
          <a:xfrm>
            <a:off x="5795064" y="1894053"/>
            <a:ext cx="1180483" cy="1244641"/>
          </a:xfrm>
          <a:prstGeom prst="rect">
            <a:avLst/>
          </a:prstGeom>
        </p:spPr>
      </p:pic>
      <p:pic>
        <p:nvPicPr>
          <p:cNvPr id="27" name="н авт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10920" r="83766" b="62640"/>
          <a:stretch/>
        </p:blipFill>
        <p:spPr>
          <a:xfrm>
            <a:off x="6050478" y="3317524"/>
            <a:ext cx="827314" cy="10668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0" t="52162" r="51600" b="30873"/>
          <a:stretch/>
        </p:blipFill>
        <p:spPr>
          <a:xfrm>
            <a:off x="6317951" y="4623108"/>
            <a:ext cx="1136073" cy="1052946"/>
          </a:xfrm>
          <a:prstGeom prst="rect">
            <a:avLst/>
          </a:prstGeom>
        </p:spPr>
      </p:pic>
      <p:pic>
        <p:nvPicPr>
          <p:cNvPr id="29" name="гуд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1" t="17863" r="4298" b="54739"/>
          <a:stretch/>
        </p:blipFill>
        <p:spPr>
          <a:xfrm>
            <a:off x="1135239" y="4169229"/>
            <a:ext cx="1820089" cy="1919009"/>
          </a:xfrm>
          <a:prstGeom prst="rect">
            <a:avLst/>
          </a:prstGeom>
        </p:spPr>
      </p:pic>
      <p:pic>
        <p:nvPicPr>
          <p:cNvPr id="30" name="пеш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56900" r="51216" b="15702"/>
          <a:stretch/>
        </p:blipFill>
        <p:spPr>
          <a:xfrm>
            <a:off x="3286248" y="2667981"/>
            <a:ext cx="1627870" cy="1716343"/>
          </a:xfrm>
          <a:prstGeom prst="rect">
            <a:avLst/>
          </a:prstGeom>
        </p:spPr>
      </p:pic>
      <p:pic>
        <p:nvPicPr>
          <p:cNvPr id="31" name="кирп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3" t="19388" r="49386" b="53214"/>
          <a:stretch/>
        </p:blipFill>
        <p:spPr>
          <a:xfrm>
            <a:off x="918002" y="2582323"/>
            <a:ext cx="1669682" cy="1760427"/>
          </a:xfrm>
          <a:prstGeom prst="rect">
            <a:avLst/>
          </a:prstGeom>
        </p:spPr>
      </p:pic>
      <p:pic>
        <p:nvPicPr>
          <p:cNvPr id="32" name="з скор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t="56595" r="76164" b="16007"/>
          <a:stretch/>
        </p:blipFill>
        <p:spPr>
          <a:xfrm>
            <a:off x="8425615" y="1664174"/>
            <a:ext cx="1180483" cy="1244641"/>
          </a:xfrm>
          <a:prstGeom prst="rect">
            <a:avLst/>
          </a:prstGeom>
        </p:spPr>
      </p:pic>
      <p:pic>
        <p:nvPicPr>
          <p:cNvPr id="33" name="скор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t="56595" r="76164" b="16007"/>
          <a:stretch/>
        </p:blipFill>
        <p:spPr>
          <a:xfrm>
            <a:off x="3054449" y="4177145"/>
            <a:ext cx="1763797" cy="1859657"/>
          </a:xfrm>
          <a:prstGeom prst="rect">
            <a:avLst/>
          </a:prstGeom>
        </p:spPr>
      </p:pic>
      <p:sp>
        <p:nvSpPr>
          <p:cNvPr id="34" name="Стрелка вправо 33">
            <a:hlinkClick r:id="rId8" action="ppaction://hlinksldjump"/>
          </p:cNvPr>
          <p:cNvSpPr/>
          <p:nvPr/>
        </p:nvSpPr>
        <p:spPr>
          <a:xfrm>
            <a:off x="10501745" y="6109854"/>
            <a:ext cx="1302327" cy="568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1746" y="942109"/>
            <a:ext cx="6289964" cy="67887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ТЫ  МОЛОДЕЦ!</a:t>
            </a:r>
            <a:endParaRPr lang="ru-RU" sz="4000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026" name="Picture 2" descr="Анекдоты про детей и школу | юмор 100% | Яндекс Дзен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04" y="1997075"/>
            <a:ext cx="500062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99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Schoolboo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176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Schoolbook</vt:lpstr>
      <vt:lpstr>Office Theme</vt:lpstr>
      <vt:lpstr>«Мы знаем правила дорожного движения»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 о Правилах Дорожного Движения</dc:title>
  <dc:creator>ZAK</dc:creator>
  <cp:lastModifiedBy>Екатерина Кузьмина</cp:lastModifiedBy>
  <cp:revision>29</cp:revision>
  <dcterms:created xsi:type="dcterms:W3CDTF">2014-08-14T20:24:01Z</dcterms:created>
  <dcterms:modified xsi:type="dcterms:W3CDTF">2022-04-04T14:21:07Z</dcterms:modified>
</cp:coreProperties>
</file>